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9" r:id="rId3"/>
    <p:sldId id="279" r:id="rId4"/>
    <p:sldId id="280" r:id="rId5"/>
    <p:sldId id="281" r:id="rId6"/>
    <p:sldId id="283" r:id="rId7"/>
    <p:sldId id="282" r:id="rId8"/>
    <p:sldId id="278" r:id="rId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1710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431688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Favor mejorar diseño. Requiere template más atractivo.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s-C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4157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enumeran 4 objetivos, indicando las ventajas de cada uno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s-C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849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Favor mejorar diseño. Requiere template más atractivo.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s-C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942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L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L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L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L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L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L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L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L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L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L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L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L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L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L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L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L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L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L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L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L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L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L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L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L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prezentr.com/wp-content/uploads/2016/02/Chicken-Pasta-PowerPoint-Template-Preview-810x6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897"/>
            <a:ext cx="9144000" cy="686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251792" y="1789044"/>
            <a:ext cx="6618990" cy="3154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9" name="Shape 89"/>
          <p:cNvSpPr txBox="1">
            <a:spLocks noGrp="1"/>
          </p:cNvSpPr>
          <p:nvPr>
            <p:ph type="ctrTitle"/>
          </p:nvPr>
        </p:nvSpPr>
        <p:spPr>
          <a:xfrm>
            <a:off x="391879" y="2113152"/>
            <a:ext cx="6592487" cy="1470024"/>
          </a:xfrm>
          <a:prstGeom prst="rect">
            <a:avLst/>
          </a:prstGeom>
          <a:solidFill>
            <a:schemeClr val="bg1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s-CL" sz="60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s-CL" sz="6000" b="1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Ristorante</a:t>
            </a:r>
            <a:r>
              <a:rPr lang="es-CL" sz="60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s-CL" sz="6000" b="1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Corfo</a:t>
            </a:r>
            <a:endParaRPr lang="es-CL" sz="60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ubTitle" idx="1"/>
          </p:nvPr>
        </p:nvSpPr>
        <p:spPr>
          <a:xfrm>
            <a:off x="683568" y="3809360"/>
            <a:ext cx="6075041" cy="694927"/>
          </a:xfrm>
          <a:prstGeom prst="rect">
            <a:avLst/>
          </a:prstGeom>
          <a:solidFill>
            <a:schemeClr val="bg1"/>
          </a:solidFill>
          <a:ln w="3810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s-CL" sz="32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Expertos en Pasta</a:t>
            </a:r>
          </a:p>
        </p:txBody>
      </p:sp>
      <p:pic>
        <p:nvPicPr>
          <p:cNvPr id="91" name="Shape 91" descr="https://lh3.googleusercontent.com/UYoqA1tPYIG6wkcW_ErB_3sM6GTnPLTspfNnAEjxVYz-BdHshtwfsVezEPLOchDjPjRnjXcYuszK2BHrXWFdVvMyb1Ajm_vodSe1QpY3Cq7Lt0Jl5E3rCTMAw5YR-czQNnPHklJGrw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38416" y="3838916"/>
            <a:ext cx="533584" cy="570493"/>
          </a:xfrm>
          <a:prstGeom prst="rect">
            <a:avLst/>
          </a:prstGeom>
          <a:noFill/>
          <a:ln w="9525" cap="flat" cmpd="sng">
            <a:solidFill>
              <a:srgbClr val="FFFF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hape 113" descr="https://lh4.googleusercontent.com/IoXXrsN1-Tb9dPE9e2ZH7Qa1GXHDxl7FPho-BgHbjeqL4yoxDuRD_U3ZoREskZ6ICXvNfAZgJmmSAbpXmij2R507PzBmuVyMI3_2eukya_4IFXFqtF9gl5z7Srm-9SOkXVOX1B1fQg"/>
          <p:cNvPicPr preferRelativeResize="0"/>
          <p:nvPr/>
        </p:nvPicPr>
        <p:blipFill rotWithShape="1"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4661074" y="5026900"/>
            <a:ext cx="4339500" cy="172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2743200" y="828676"/>
            <a:ext cx="6014000" cy="488632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CL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una </a:t>
            </a:r>
            <a:r>
              <a:rPr lang="es-CL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eficiente</a:t>
            </a:r>
            <a:r>
              <a:rPr lang="es-CL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los distintos </a:t>
            </a:r>
            <a:r>
              <a:rPr lang="es-CL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</a:t>
            </a:r>
            <a:r>
              <a:rPr lang="es-CL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Cliente, nuestro equipo</a:t>
            </a:r>
            <a:r>
              <a:rPr lang="es-CL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enfocará en </a:t>
            </a:r>
            <a:r>
              <a:rPr lang="es-CL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cuatro áreas específicas</a:t>
            </a:r>
            <a:r>
              <a:rPr lang="es-CL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negocio.</a:t>
            </a:r>
          </a:p>
          <a:p>
            <a:pPr marL="0" marR="0" lvl="0" indent="0" algn="just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2800" dirty="0"/>
          </a:p>
          <a:p>
            <a:pPr marL="0" marR="0" lvl="0" indent="0" algn="just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CL" sz="2800" dirty="0"/>
              <a:t>1.	Sistema de reservas en línea</a:t>
            </a:r>
          </a:p>
          <a:p>
            <a:pPr marL="0" marR="0" lvl="0" indent="0" algn="just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CL" sz="2800" dirty="0"/>
              <a:t>2.	Sistema de pedidos</a:t>
            </a:r>
          </a:p>
          <a:p>
            <a:pPr marL="0" marR="0" lvl="0" indent="0" algn="just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CL" sz="2800" dirty="0"/>
              <a:t>3.	Sistema de control de stock</a:t>
            </a:r>
          </a:p>
          <a:p>
            <a:pPr marL="0" marR="0" lvl="0" indent="0" algn="just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CL" sz="2800" dirty="0"/>
              <a:t>4.	Sistema de gestión de insumos</a:t>
            </a:r>
          </a:p>
          <a:p>
            <a:pPr marL="0" marR="0" lvl="0" indent="0" algn="just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2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51047" r="22199"/>
          <a:stretch/>
        </p:blipFill>
        <p:spPr>
          <a:xfrm>
            <a:off x="1" y="0"/>
            <a:ext cx="2743199" cy="6858000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440463" y="257176"/>
            <a:ext cx="1862275" cy="1143000"/>
          </a:xfrm>
        </p:spPr>
        <p:txBody>
          <a:bodyPr/>
          <a:lstStyle/>
          <a:p>
            <a:r>
              <a:rPr lang="es-CL" sz="2400" dirty="0" smtClean="0">
                <a:solidFill>
                  <a:schemeClr val="bg1"/>
                </a:solidFill>
              </a:rPr>
              <a:t>Propuesta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1047"/>
          <a:stretch/>
        </p:blipFill>
        <p:spPr>
          <a:xfrm>
            <a:off x="0" y="0"/>
            <a:ext cx="5019479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3688" y="228600"/>
            <a:ext cx="1862275" cy="1143000"/>
          </a:xfrm>
        </p:spPr>
        <p:txBody>
          <a:bodyPr/>
          <a:lstStyle/>
          <a:p>
            <a:r>
              <a:rPr lang="es-CL" sz="2400" dirty="0" smtClean="0">
                <a:solidFill>
                  <a:schemeClr val="bg1"/>
                </a:solidFill>
              </a:rPr>
              <a:t>Diagrama de Flujos 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650" y="0"/>
            <a:ext cx="6934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9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51047"/>
          <a:stretch/>
        </p:blipFill>
        <p:spPr>
          <a:xfrm>
            <a:off x="0" y="0"/>
            <a:ext cx="5019479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" y="288285"/>
            <a:ext cx="2288727" cy="1143000"/>
          </a:xfrm>
          <a:noFill/>
          <a:ln>
            <a:noFill/>
          </a:ln>
        </p:spPr>
        <p:txBody>
          <a:bodyPr wrap="square" lIns="91425" tIns="91425" rIns="91425" bIns="91425" anchor="ctr" anchorCtr="0"/>
          <a:lstStyle/>
          <a:p>
            <a:r>
              <a:rPr lang="es-CL" sz="2400" dirty="0">
                <a:solidFill>
                  <a:schemeClr val="bg1"/>
                </a:solidFill>
              </a:rPr>
              <a:t>Requerimientos  </a:t>
            </a:r>
            <a:r>
              <a:rPr lang="es-CL" sz="2400" dirty="0" smtClean="0">
                <a:solidFill>
                  <a:schemeClr val="bg1"/>
                </a:solidFill>
              </a:rPr>
              <a:t>Funcionales </a:t>
            </a:r>
            <a:r>
              <a:rPr lang="es-CL" sz="2400" dirty="0">
                <a:solidFill>
                  <a:schemeClr val="bg1"/>
                </a:solidFill>
              </a:rPr>
              <a:t>y </a:t>
            </a:r>
            <a:r>
              <a:rPr lang="es-CL" sz="2400" dirty="0" smtClean="0">
                <a:solidFill>
                  <a:schemeClr val="bg1"/>
                </a:solidFill>
              </a:rPr>
              <a:t>No Funcionales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927" y="0"/>
            <a:ext cx="6398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6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51047" r="22199"/>
          <a:stretch/>
        </p:blipFill>
        <p:spPr>
          <a:xfrm>
            <a:off x="1" y="0"/>
            <a:ext cx="2743199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7236" y="246062"/>
            <a:ext cx="2288727" cy="1143000"/>
          </a:xfrm>
          <a:noFill/>
          <a:ln>
            <a:noFill/>
          </a:ln>
        </p:spPr>
        <p:txBody>
          <a:bodyPr wrap="square" lIns="91425" tIns="91425" rIns="91425" bIns="91425" anchor="ctr" anchorCtr="0"/>
          <a:lstStyle/>
          <a:p>
            <a:r>
              <a:rPr lang="es-CL" sz="2400" dirty="0">
                <a:solidFill>
                  <a:schemeClr val="bg1"/>
                </a:solidFill>
              </a:rPr>
              <a:t>Requerimientos  </a:t>
            </a:r>
            <a:r>
              <a:rPr lang="es-CL" sz="2400" dirty="0" smtClean="0">
                <a:solidFill>
                  <a:schemeClr val="bg1"/>
                </a:solidFill>
              </a:rPr>
              <a:t>Funcionales </a:t>
            </a:r>
            <a:r>
              <a:rPr lang="es-CL" sz="2400" dirty="0">
                <a:solidFill>
                  <a:schemeClr val="bg1"/>
                </a:solidFill>
              </a:rPr>
              <a:t>y </a:t>
            </a:r>
            <a:r>
              <a:rPr lang="es-CL" sz="2400" dirty="0" smtClean="0">
                <a:solidFill>
                  <a:schemeClr val="bg1"/>
                </a:solidFill>
              </a:rPr>
              <a:t>No Funcionales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927" y="1143000"/>
            <a:ext cx="6398073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0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941" y="846137"/>
            <a:ext cx="4776117" cy="215565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399" y="3900798"/>
            <a:ext cx="4818384" cy="21767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51047" r="22199"/>
          <a:stretch/>
        </p:blipFill>
        <p:spPr>
          <a:xfrm>
            <a:off x="1" y="0"/>
            <a:ext cx="2743199" cy="6858000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227236" y="274637"/>
            <a:ext cx="2288727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s-CL" sz="2400" dirty="0" smtClean="0">
                <a:solidFill>
                  <a:schemeClr val="bg1"/>
                </a:solidFill>
              </a:rPr>
              <a:t>Actores del sistema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20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51047" r="22199"/>
          <a:stretch/>
        </p:blipFill>
        <p:spPr>
          <a:xfrm>
            <a:off x="1" y="0"/>
            <a:ext cx="2743199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4171" y="284844"/>
            <a:ext cx="2104572" cy="1143000"/>
          </a:xfrm>
          <a:noFill/>
          <a:ln>
            <a:noFill/>
          </a:ln>
        </p:spPr>
        <p:txBody>
          <a:bodyPr wrap="square" lIns="91425" tIns="91425" rIns="91425" bIns="91425" anchor="ctr" anchorCtr="0"/>
          <a:lstStyle/>
          <a:p>
            <a:r>
              <a:rPr lang="es-CL" sz="2400" dirty="0">
                <a:solidFill>
                  <a:schemeClr val="bg1"/>
                </a:solidFill>
              </a:rPr>
              <a:t>Casos de uso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00"/>
          <a:stretch/>
        </p:blipFill>
        <p:spPr>
          <a:xfrm>
            <a:off x="2743200" y="856344"/>
            <a:ext cx="6400800" cy="494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1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prezentr.com/wp-content/uploads/2016/02/Chicken-Pasta-PowerPoint-Template-Preview-810x6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897"/>
            <a:ext cx="9144000" cy="686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251792" y="1789044"/>
            <a:ext cx="6618990" cy="3154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9" name="Shape 89"/>
          <p:cNvSpPr txBox="1">
            <a:spLocks noGrp="1"/>
          </p:cNvSpPr>
          <p:nvPr>
            <p:ph type="ctrTitle"/>
          </p:nvPr>
        </p:nvSpPr>
        <p:spPr>
          <a:xfrm>
            <a:off x="391879" y="2113152"/>
            <a:ext cx="6592487" cy="1470024"/>
          </a:xfrm>
          <a:prstGeom prst="rect">
            <a:avLst/>
          </a:prstGeom>
          <a:solidFill>
            <a:schemeClr val="bg1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s-CL" sz="6000" b="1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Ristorante di Corfo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subTitle" idx="1"/>
          </p:nvPr>
        </p:nvSpPr>
        <p:spPr>
          <a:xfrm>
            <a:off x="683568" y="3809360"/>
            <a:ext cx="6075041" cy="694927"/>
          </a:xfrm>
          <a:prstGeom prst="rect">
            <a:avLst/>
          </a:prstGeom>
          <a:solidFill>
            <a:schemeClr val="bg1"/>
          </a:solidFill>
          <a:ln w="3810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s-CL" sz="32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Expertos en Pasta</a:t>
            </a:r>
          </a:p>
        </p:txBody>
      </p:sp>
      <p:pic>
        <p:nvPicPr>
          <p:cNvPr id="91" name="Shape 91" descr="https://lh3.googleusercontent.com/UYoqA1tPYIG6wkcW_ErB_3sM6GTnPLTspfNnAEjxVYz-BdHshtwfsVezEPLOchDjPjRnjXcYuszK2BHrXWFdVvMyb1Ajm_vodSe1QpY3Cq7Lt0Jl5E3rCTMAw5YR-czQNnPHklJGrw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38416" y="3838916"/>
            <a:ext cx="533584" cy="570493"/>
          </a:xfrm>
          <a:prstGeom prst="rect">
            <a:avLst/>
          </a:prstGeom>
          <a:noFill/>
          <a:ln w="9525" cap="flat" cmpd="sng">
            <a:solidFill>
              <a:srgbClr val="FFFF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29804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90</Words>
  <Application>Microsoft Office PowerPoint</Application>
  <PresentationFormat>Presentación en pantalla (4:3)</PresentationFormat>
  <Paragraphs>22</Paragraphs>
  <Slides>8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1" baseType="lpstr">
      <vt:lpstr>Arial</vt:lpstr>
      <vt:lpstr>Calibri</vt:lpstr>
      <vt:lpstr>Tema de Office</vt:lpstr>
      <vt:lpstr>  Ristorante di Corfo</vt:lpstr>
      <vt:lpstr>Propuesta</vt:lpstr>
      <vt:lpstr>Diagrama de Flujos </vt:lpstr>
      <vt:lpstr>Requerimientos  Funcionales y No Funcionales</vt:lpstr>
      <vt:lpstr>Requerimientos  Funcionales y No Funcionales</vt:lpstr>
      <vt:lpstr>Presentación de PowerPoint</vt:lpstr>
      <vt:lpstr>Casos de uso</vt:lpstr>
      <vt:lpstr>  Ristorante di Corfo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Ristorante di Corfo</dc:title>
  <dc:creator>admin</dc:creator>
  <cp:lastModifiedBy>admin</cp:lastModifiedBy>
  <cp:revision>25</cp:revision>
  <dcterms:modified xsi:type="dcterms:W3CDTF">2017-10-10T22:35:44Z</dcterms:modified>
</cp:coreProperties>
</file>